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5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33"/>
    <a:srgbClr val="A6001A"/>
    <a:srgbClr val="E06000"/>
    <a:srgbClr val="BF8900"/>
    <a:srgbClr val="BB9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4"/>
    <p:restoredTop sz="94745"/>
  </p:normalViewPr>
  <p:slideViewPr>
    <p:cSldViewPr snapToObjects="1" showGuides="1">
      <p:cViewPr>
        <p:scale>
          <a:sx n="100" d="100"/>
          <a:sy n="100" d="100"/>
        </p:scale>
        <p:origin x="272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4FE3-7391-B940-9C10-F64F800F0F41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905000" y="533400"/>
            <a:ext cx="3810000" cy="1371600"/>
          </a:xfrm>
          <a:prstGeom prst="roundRect">
            <a:avLst/>
          </a:prstGeom>
          <a:solidFill>
            <a:srgbClr val="E06000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05000" y="2743200"/>
            <a:ext cx="3810000" cy="1371600"/>
          </a:xfrm>
          <a:prstGeom prst="roundRect">
            <a:avLst/>
          </a:prstGeom>
          <a:solidFill>
            <a:srgbClr val="A6001A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Game Over!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05000" y="4953000"/>
            <a:ext cx="3810000" cy="1371600"/>
          </a:xfrm>
          <a:prstGeom prst="roundRect">
            <a:avLst/>
          </a:prstGeom>
          <a:solidFill>
            <a:srgbClr val="004D33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Great Job!</a:t>
            </a:r>
            <a:b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</a:br>
            <a:r>
              <a:rPr lang="en-US" sz="2800" dirty="0" smtClean="0">
                <a:latin typeface="SF UI Display" charset="0"/>
                <a:ea typeface="SF UI Display" charset="0"/>
                <a:cs typeface="SF UI Display" charset="0"/>
              </a:rPr>
              <a:t>Level Complete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2584704" cy="308457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007352" y="533400"/>
            <a:ext cx="3810000" cy="1371600"/>
          </a:xfrm>
          <a:prstGeom prst="roundRect">
            <a:avLst/>
          </a:prstGeom>
          <a:solidFill>
            <a:srgbClr val="004D33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Play Again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5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086600" y="3962399"/>
            <a:ext cx="2286000" cy="2286000"/>
          </a:xfrm>
          <a:prstGeom prst="ellipse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27000" h="1270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 b="1" dirty="0">
              <a:solidFill>
                <a:schemeClr val="tx1"/>
              </a:solidFill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  <a:latin typeface="SF UI Display Black" charset="0"/>
              <a:ea typeface="SF UI Display Black" charset="0"/>
              <a:cs typeface="SF UI Display Black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676400" y="3949700"/>
            <a:ext cx="2286000" cy="2286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27000" h="1270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 b="1" dirty="0">
              <a:solidFill>
                <a:schemeClr val="tx1"/>
              </a:solidFill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  <a:latin typeface="SF UI Display Black" charset="0"/>
              <a:ea typeface="SF UI Display Black" charset="0"/>
              <a:cs typeface="SF UI Display Black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086600" y="533400"/>
            <a:ext cx="2286000" cy="2286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27000" h="1270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 b="1" dirty="0">
              <a:solidFill>
                <a:schemeClr val="tx1"/>
              </a:solidFill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  <a:latin typeface="SF UI Display Black" charset="0"/>
              <a:ea typeface="SF UI Display Black" charset="0"/>
              <a:cs typeface="SF UI Display Black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676400" y="533400"/>
            <a:ext cx="2286000" cy="2286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27000" h="1270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 b="1" dirty="0">
              <a:solidFill>
                <a:schemeClr val="tx1"/>
              </a:solidFill>
              <a:effectLst>
                <a:innerShdw blurRad="63500" dist="50800" dir="13500000">
                  <a:schemeClr val="bg1">
                    <a:alpha val="50000"/>
                  </a:schemeClr>
                </a:innerShdw>
              </a:effectLst>
              <a:latin typeface="SF UI Display Black" charset="0"/>
              <a:ea typeface="SF UI Display Black" charset="0"/>
              <a:cs typeface="SF UI Displ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1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6096000" cy="304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451600" y="1663700"/>
            <a:ext cx="5499100" cy="3238500"/>
            <a:chOff x="6451600" y="1663700"/>
            <a:chExt cx="5499100" cy="3238500"/>
          </a:xfrm>
        </p:grpSpPr>
        <p:sp>
          <p:nvSpPr>
            <p:cNvPr id="8" name="Rectangle 7"/>
            <p:cNvSpPr/>
            <p:nvPr/>
          </p:nvSpPr>
          <p:spPr>
            <a:xfrm>
              <a:off x="6451600" y="1663700"/>
              <a:ext cx="5499100" cy="32385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597650" y="3644900"/>
              <a:ext cx="5353050" cy="9906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 smtClean="0">
                  <a:solidFill>
                    <a:srgbClr val="BF8900"/>
                  </a:solidFill>
                  <a:latin typeface="England Hand DB" charset="0"/>
                  <a:ea typeface="England Hand DB" charset="0"/>
                  <a:cs typeface="England Hand DB" charset="0"/>
                </a:rPr>
                <a:t>Binary Bastards</a:t>
              </a:r>
              <a:endParaRPr lang="en-US" sz="6000" dirty="0">
                <a:solidFill>
                  <a:srgbClr val="BF8900"/>
                </a:solidFill>
                <a:latin typeface="England Hand DB" charset="0"/>
                <a:ea typeface="England Hand DB" charset="0"/>
                <a:cs typeface="England Hand DB" charset="0"/>
              </a:endParaRPr>
            </a:p>
          </p:txBody>
        </p:sp>
        <p:sp>
          <p:nvSpPr>
            <p:cNvPr id="7" name="Curved Up Ribbon 6"/>
            <p:cNvSpPr/>
            <p:nvPr/>
          </p:nvSpPr>
          <p:spPr>
            <a:xfrm>
              <a:off x="7524750" y="1899609"/>
              <a:ext cx="3352800" cy="1295400"/>
            </a:xfrm>
            <a:prstGeom prst="ellipseRibbon2">
              <a:avLst>
                <a:gd name="adj1" fmla="val 69118"/>
                <a:gd name="adj2" fmla="val 44697"/>
                <a:gd name="adj3" fmla="val 12500"/>
              </a:avLst>
            </a:prstGeom>
            <a:no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12480" y="2755900"/>
              <a:ext cx="1577340" cy="103061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5400" y="4038600"/>
            <a:ext cx="3581400" cy="23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10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England Hand DB</vt:lpstr>
      <vt:lpstr>SF UI Display</vt:lpstr>
      <vt:lpstr>SF UI Display Black</vt:lpstr>
      <vt:lpstr>Office Theme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DrinkPoint PowerPoint</dc:title>
  <dc:subject/>
  <dc:creator>Paul KIrk Adams</dc:creator>
  <cp:keywords/>
  <dc:description/>
  <cp:lastModifiedBy>Paul Adams</cp:lastModifiedBy>
  <cp:revision>43</cp:revision>
  <dcterms:created xsi:type="dcterms:W3CDTF">2016-06-10T19:40:02Z</dcterms:created>
  <dcterms:modified xsi:type="dcterms:W3CDTF">2016-07-13T23:11:59Z</dcterms:modified>
  <cp:category/>
</cp:coreProperties>
</file>